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45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3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7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1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3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4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2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0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7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1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8E7CC-FAC9-49D2-985F-3239D551FD0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62EBD-EAB1-4541-A0D7-24A40206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2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.cornell.edu/wex/ponzi_schem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Ponzi Scheme and Cryptocurrency Crimes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Maram Bani Younes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78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Ponzi Scheme?</a:t>
            </a:r>
          </a:p>
          <a:p>
            <a:r>
              <a:rPr lang="en-US" dirty="0" smtClean="0"/>
              <a:t>Ponzi scheme collapses</a:t>
            </a:r>
          </a:p>
          <a:p>
            <a:r>
              <a:rPr lang="en-US" dirty="0" smtClean="0"/>
              <a:t>Origins of the Ponzi Scheme</a:t>
            </a:r>
          </a:p>
          <a:p>
            <a:r>
              <a:rPr lang="en-US" b="1" dirty="0"/>
              <a:t>Cryptocurrency </a:t>
            </a:r>
            <a:r>
              <a:rPr lang="en-US" b="1" dirty="0" smtClean="0"/>
              <a:t>Scams</a:t>
            </a:r>
          </a:p>
          <a:p>
            <a:r>
              <a:rPr lang="en-US" smtClean="0"/>
              <a:t>Ponzi Schemes and Cryptocurrency.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21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Ponzi Scheme</a:t>
            </a:r>
            <a:endParaRPr lang="en-US" dirty="0"/>
          </a:p>
        </p:txBody>
      </p:sp>
      <p:sp>
        <p:nvSpPr>
          <p:cNvPr id="5" name="AutoShape 4" descr="Ponzi Scheme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 Ponzi scheme is a type of investment fraud in which investors are promised big profits at little or no risk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money is not invested. Rather, the scam artist concentrates on attracting more investors.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 growing number of victims is needed to pay out the supposed profits being distributed to earlier investors.</a:t>
            </a:r>
          </a:p>
        </p:txBody>
      </p:sp>
    </p:spTree>
    <p:extLst>
      <p:ext uri="{BB962C8B-B14F-4D97-AF65-F5344CB8AC3E}">
        <p14:creationId xmlns:p14="http://schemas.microsoft.com/office/powerpoint/2010/main" val="406800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Ponzi Scheme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0940" y="1825624"/>
            <a:ext cx="8560969" cy="503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58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Ponzi scheme collapses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flow of new investment slows, the scam artist doesn't have enough money to pay out those supposed profits. That's when the Ponzi scheme collapses.</a:t>
            </a:r>
          </a:p>
        </p:txBody>
      </p:sp>
    </p:spTree>
    <p:extLst>
      <p:ext uri="{BB962C8B-B14F-4D97-AF65-F5344CB8AC3E}">
        <p14:creationId xmlns:p14="http://schemas.microsoft.com/office/powerpoint/2010/main" val="124809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Origins of the Ponzi </a:t>
            </a:r>
            <a:r>
              <a:rPr lang="en-US" b="1" dirty="0" smtClean="0"/>
              <a:t>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The Ponzi scheme </a:t>
            </a:r>
            <a:r>
              <a:rPr lang="en-US" dirty="0" smtClean="0"/>
              <a:t>got </a:t>
            </a:r>
            <a:r>
              <a:rPr lang="en-US" dirty="0"/>
              <a:t>its name in 1920 from a swindler named </a:t>
            </a:r>
            <a:r>
              <a:rPr lang="en-US" u="sng" dirty="0"/>
              <a:t>Charles </a:t>
            </a:r>
            <a:r>
              <a:rPr lang="en-US" u="sng" dirty="0" smtClean="0"/>
              <a:t>Ponzi</a:t>
            </a:r>
            <a:r>
              <a:rPr lang="en-US" dirty="0" smtClean="0"/>
              <a:t>. Cornell </a:t>
            </a:r>
            <a:r>
              <a:rPr lang="en-US" dirty="0"/>
              <a:t>Law School Legal Information Institute. "</a:t>
            </a:r>
            <a:r>
              <a:rPr lang="en-US" u="sng" dirty="0">
                <a:hlinkClick r:id="rId2"/>
              </a:rPr>
              <a:t>Ponzi Scheme</a:t>
            </a:r>
            <a:r>
              <a:rPr lang="en-US" dirty="0" smtClean="0"/>
              <a:t>.“</a:t>
            </a:r>
          </a:p>
          <a:p>
            <a:pPr fontAlgn="base"/>
            <a:endParaRPr lang="en-US" dirty="0"/>
          </a:p>
          <a:p>
            <a:r>
              <a:rPr lang="en-US" dirty="0"/>
              <a:t> Ponzi became a millionaire by promoting a nonexistent investing opportunity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Ponzi wasn't the first to perpetrate this type of fraud. Earlier schemes were reported in the 19th century and the methods were </a:t>
            </a:r>
            <a:r>
              <a:rPr lang="en-US" dirty="0" smtClean="0"/>
              <a:t>dramatized.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31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Cryptocurrency </a:t>
            </a:r>
            <a:r>
              <a:rPr lang="en-US" b="1" dirty="0" smtClean="0"/>
              <a:t>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cryptocurrency scam is a fraud involving digital currencies that aims to deceive investors with false promises or to trick them into giving away access to their digital wallets.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Scammers lure victims with the promise of high returns, only to disappear with the investors' money.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Criminals </a:t>
            </a:r>
            <a:r>
              <a:rPr lang="en-US" dirty="0"/>
              <a:t>will use legitimate logos copied from government agencies to make them appear authentic.</a:t>
            </a:r>
          </a:p>
        </p:txBody>
      </p:sp>
    </p:spTree>
    <p:extLst>
      <p:ext uri="{BB962C8B-B14F-4D97-AF65-F5344CB8AC3E}">
        <p14:creationId xmlns:p14="http://schemas.microsoft.com/office/powerpoint/2010/main" val="306558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Cryptocurrency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Scammers can trick victims into sending cryptocurrency, resulting in irreversible financial losses.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scams involve stealing personal information, leading to </a:t>
            </a:r>
            <a:r>
              <a:rPr lang="en-US" u="sng" dirty="0"/>
              <a:t>identity theft </a:t>
            </a:r>
            <a:r>
              <a:rPr lang="en-US" dirty="0"/>
              <a:t>and further fraud.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Scammers </a:t>
            </a:r>
            <a:r>
              <a:rPr lang="en-US" dirty="0"/>
              <a:t>use malware and </a:t>
            </a:r>
            <a:r>
              <a:rPr lang="en-US" u="sng" dirty="0"/>
              <a:t>phishing</a:t>
            </a:r>
            <a:r>
              <a:rPr lang="en-US" dirty="0"/>
              <a:t> techniques to compromise wallets and access funds.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75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Ponzi Schemes and Cryptocurrency.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Ponzi schemes and fake investment opportunities promise high returns but result in total loss. </a:t>
            </a:r>
          </a:p>
          <a:p>
            <a:endParaRPr lang="en-US" dirty="0" smtClean="0"/>
          </a:p>
          <a:p>
            <a:r>
              <a:rPr lang="en-US" dirty="0" smtClean="0"/>
              <a:t>The lack of regulatory oversight of cryptocurrency makes it challenging to recover stolen funds.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166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Ponzi Scheme and Cryptocurrency Crimes </vt:lpstr>
      <vt:lpstr>Contents</vt:lpstr>
      <vt:lpstr>Ponzi Scheme</vt:lpstr>
      <vt:lpstr>Ponzi Scheme</vt:lpstr>
      <vt:lpstr>Ponzi scheme collapses</vt:lpstr>
      <vt:lpstr>Origins of the Ponzi Scheme</vt:lpstr>
      <vt:lpstr>Cryptocurrency Scams</vt:lpstr>
      <vt:lpstr>Cryptocurrency Scams</vt:lpstr>
      <vt:lpstr>Ponzi Schemes and Cryptocurrency.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Ponzi Scheme and Cryptocurrency Crimes</dc:title>
  <dc:creator>Maram Bani Younes</dc:creator>
  <cp:lastModifiedBy>Maram Bani Younes</cp:lastModifiedBy>
  <cp:revision>2</cp:revision>
  <dcterms:created xsi:type="dcterms:W3CDTF">2024-05-03T19:53:26Z</dcterms:created>
  <dcterms:modified xsi:type="dcterms:W3CDTF">2024-05-03T20:03:45Z</dcterms:modified>
</cp:coreProperties>
</file>